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62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65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08E5248-30C4-49B7-949B-D61712D71407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2A9F574-B637-4103-B630-3247E4FA3F8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Итоги ОГЭ </a:t>
            </a:r>
            <a:br>
              <a:rPr lang="ru-RU" dirty="0" smtClean="0"/>
            </a:br>
            <a:r>
              <a:rPr lang="ru-RU" dirty="0" smtClean="0"/>
              <a:t>2015-2016 </a:t>
            </a:r>
            <a:r>
              <a:rPr lang="ru-RU" dirty="0" err="1" smtClean="0"/>
              <a:t>уч.год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500570"/>
            <a:ext cx="7772400" cy="1071569"/>
          </a:xfrm>
        </p:spPr>
        <p:txBody>
          <a:bodyPr/>
          <a:lstStyle/>
          <a:p>
            <a:r>
              <a:rPr lang="ru-RU" dirty="0" smtClean="0"/>
              <a:t>МБОУ «Караульно-Горская ООШ» НМР РТ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357166"/>
            <a:ext cx="7772400" cy="2528904"/>
          </a:xfrm>
        </p:spPr>
        <p:txBody>
          <a:bodyPr/>
          <a:lstStyle/>
          <a:p>
            <a:r>
              <a:rPr lang="ru-RU" dirty="0" smtClean="0"/>
              <a:t>Математика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12184"/>
              </p:ext>
            </p:extLst>
          </p:nvPr>
        </p:nvGraphicFramePr>
        <p:xfrm>
          <a:off x="571473" y="3071810"/>
          <a:ext cx="8176991" cy="239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7"/>
                <a:gridCol w="571504"/>
                <a:gridCol w="642942"/>
                <a:gridCol w="642942"/>
                <a:gridCol w="642942"/>
                <a:gridCol w="857256"/>
                <a:gridCol w="785818"/>
                <a:gridCol w="932887"/>
                <a:gridCol w="782662"/>
                <a:gridCol w="1175031"/>
              </a:tblGrid>
              <a:tr h="422855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1739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91</a:t>
                      </a:r>
                      <a:endParaRPr lang="ru-RU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3.9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3.87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739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223091"/>
              </p:ext>
            </p:extLst>
          </p:nvPr>
        </p:nvGraphicFramePr>
        <p:xfrm>
          <a:off x="428596" y="1811468"/>
          <a:ext cx="8463884" cy="3357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4"/>
                <a:gridCol w="614366"/>
                <a:gridCol w="714380"/>
                <a:gridCol w="714380"/>
                <a:gridCol w="642942"/>
                <a:gridCol w="785818"/>
                <a:gridCol w="857256"/>
                <a:gridCol w="1214446"/>
                <a:gridCol w="971564"/>
                <a:gridCol w="1134338"/>
              </a:tblGrid>
              <a:tr h="204526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67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4607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4.09</a:t>
                      </a:r>
                      <a:endParaRPr lang="ru-RU" sz="2400" dirty="0"/>
                    </a:p>
                  </a:txBody>
                  <a:tcPr/>
                </a:tc>
              </a:tr>
              <a:tr h="38716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язык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200837"/>
              </p:ext>
            </p:extLst>
          </p:nvPr>
        </p:nvGraphicFramePr>
        <p:xfrm>
          <a:off x="457200" y="1600201"/>
          <a:ext cx="8507288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1139195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3.79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Татарский язык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434907"/>
              </p:ext>
            </p:extLst>
          </p:nvPr>
        </p:nvGraphicFramePr>
        <p:xfrm>
          <a:off x="457200" y="1600201"/>
          <a:ext cx="8435280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1093776"/>
                <a:gridCol w="792088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3.23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Обществознание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005890"/>
              </p:ext>
            </p:extLst>
          </p:nvPr>
        </p:nvGraphicFramePr>
        <p:xfrm>
          <a:off x="457200" y="1600201"/>
          <a:ext cx="8363272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995179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3.43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Биология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186770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3.9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Химия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186770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3.72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Информатика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987338"/>
              </p:ext>
            </p:extLst>
          </p:nvPr>
        </p:nvGraphicFramePr>
        <p:xfrm>
          <a:off x="611560" y="1556792"/>
          <a:ext cx="8186770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594894"/>
                <a:gridCol w="720080"/>
                <a:gridCol w="792088"/>
                <a:gridCol w="936104"/>
                <a:gridCol w="864096"/>
                <a:gridCol w="792088"/>
                <a:gridCol w="792088"/>
                <a:gridCol w="1057978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3.49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География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027094"/>
              </p:ext>
            </p:extLst>
          </p:nvPr>
        </p:nvGraphicFramePr>
        <p:xfrm>
          <a:off x="457200" y="1600201"/>
          <a:ext cx="8363272" cy="391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818677"/>
                <a:gridCol w="995179"/>
              </a:tblGrid>
              <a:tr h="413054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3865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3.49</a:t>
                      </a:r>
                      <a:endParaRPr lang="ru-RU" sz="2400" dirty="0"/>
                    </a:p>
                  </a:txBody>
                  <a:tcPr/>
                </a:tc>
              </a:tr>
              <a:tr h="9734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Физика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149018"/>
              </p:ext>
            </p:extLst>
          </p:nvPr>
        </p:nvGraphicFramePr>
        <p:xfrm>
          <a:off x="500030" y="1600201"/>
          <a:ext cx="8248434" cy="3284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4"/>
                <a:gridCol w="814394"/>
                <a:gridCol w="814394"/>
                <a:gridCol w="814394"/>
                <a:gridCol w="814394"/>
                <a:gridCol w="814394"/>
                <a:gridCol w="814394"/>
                <a:gridCol w="814394"/>
                <a:gridCol w="814394"/>
                <a:gridCol w="918888"/>
              </a:tblGrid>
              <a:tr h="302788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Кол-во уч-ся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Кач-во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err="1" smtClean="0"/>
                        <a:t>Усп-ть</a:t>
                      </a:r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dirty="0" smtClean="0"/>
                        <a:t>Ср.оценка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7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РТ</a:t>
                      </a:r>
                      <a:endParaRPr lang="ru-RU" sz="2400" dirty="0"/>
                    </a:p>
                  </a:txBody>
                  <a:tcPr/>
                </a:tc>
              </a:tr>
              <a:tr h="101639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4.17</a:t>
                      </a:r>
                      <a:endParaRPr lang="ru-RU" sz="2400" dirty="0"/>
                    </a:p>
                  </a:txBody>
                  <a:tcPr/>
                </a:tc>
              </a:tr>
              <a:tr h="713608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Английский язык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1" y="2571744"/>
          <a:ext cx="8715432" cy="235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312"/>
                <a:gridCol w="792312"/>
                <a:gridCol w="792312"/>
                <a:gridCol w="792312"/>
                <a:gridCol w="792312"/>
                <a:gridCol w="792312"/>
                <a:gridCol w="792312"/>
                <a:gridCol w="792312"/>
                <a:gridCol w="792312"/>
                <a:gridCol w="792312"/>
                <a:gridCol w="792312"/>
              </a:tblGrid>
              <a:tr h="1964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Кол-во уч-ся в классе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Кол-во выполнявших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Кач-во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успеваемость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Ср.оценка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по школе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Ср.оценка по району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Ср.оценка по РТ</a:t>
                      </a:r>
                    </a:p>
                  </a:txBody>
                  <a:tcPr marL="68580" marR="68580" marT="0" marB="0"/>
                </a:tc>
              </a:tr>
              <a:tr h="392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4.25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Итоги ВПР</a:t>
            </a:r>
            <a:br>
              <a:rPr lang="ru-RU" dirty="0" smtClean="0"/>
            </a:br>
            <a:r>
              <a:rPr lang="ru-RU" dirty="0" smtClean="0"/>
              <a:t>Математика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5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Кол-во уч-ся в классе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Кол-во выполнявших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Кач-во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успеваемость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Ср.оценка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по школе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Ср.оценка по району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Ср.оценка по РТ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язык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500174"/>
          <a:ext cx="807249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49"/>
                <a:gridCol w="580221"/>
                <a:gridCol w="539572"/>
                <a:gridCol w="616654"/>
                <a:gridCol w="693735"/>
                <a:gridCol w="1002062"/>
                <a:gridCol w="924980"/>
                <a:gridCol w="924980"/>
                <a:gridCol w="924980"/>
                <a:gridCol w="105806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Кол-во уч-ся в классе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Кач-во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успеваемость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Ср.оценка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по школе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Ср.оценка по району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Ср.оценка по РТ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3.95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Окружающий мир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449263"/>
            <a:ext cx="7620000" cy="776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696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30238"/>
            <a:ext cx="7848872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968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13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</TotalTime>
  <Words>339</Words>
  <Application>Microsoft Office PowerPoint</Application>
  <PresentationFormat>Экран (4:3)</PresentationFormat>
  <Paragraphs>292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Итоги ОГЭ  2015-2016 уч.год</vt:lpstr>
      <vt:lpstr>Математика</vt:lpstr>
      <vt:lpstr>Русский язык</vt:lpstr>
      <vt:lpstr>Татарский язык</vt:lpstr>
      <vt:lpstr>Обществознание</vt:lpstr>
      <vt:lpstr>Биология</vt:lpstr>
      <vt:lpstr>Химия</vt:lpstr>
      <vt:lpstr>Информатика</vt:lpstr>
      <vt:lpstr>География</vt:lpstr>
      <vt:lpstr>Физика</vt:lpstr>
      <vt:lpstr>Английский язык</vt:lpstr>
      <vt:lpstr>  Итоги ВПР Математика   </vt:lpstr>
      <vt:lpstr>Русский язык</vt:lpstr>
      <vt:lpstr>Окружающий мир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ОГЭ  2015-2016 уч.год</dc:title>
  <dc:creator>user</dc:creator>
  <cp:lastModifiedBy>галина</cp:lastModifiedBy>
  <cp:revision>7</cp:revision>
  <dcterms:created xsi:type="dcterms:W3CDTF">2016-07-22T14:20:47Z</dcterms:created>
  <dcterms:modified xsi:type="dcterms:W3CDTF">2016-08-16T09:28:59Z</dcterms:modified>
</cp:coreProperties>
</file>